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6"/>
  </p:notesMasterIdLst>
  <p:handoutMasterIdLst>
    <p:handoutMasterId r:id="rId7"/>
  </p:handoutMasterIdLst>
  <p:sldIdLst>
    <p:sldId id="256" r:id="rId2"/>
    <p:sldId id="592" r:id="rId3"/>
    <p:sldId id="596" r:id="rId4"/>
    <p:sldId id="603" r:id="rId5"/>
  </p:sldIdLst>
  <p:sldSz cx="12192000" cy="6858000"/>
  <p:notesSz cx="9872663" cy="6800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66" userDrawn="1">
          <p15:clr>
            <a:srgbClr val="A4A3A4"/>
          </p15:clr>
        </p15:guide>
        <p15:guide id="2" pos="1141" userDrawn="1">
          <p15:clr>
            <a:srgbClr val="A4A3A4"/>
          </p15:clr>
        </p15:guide>
        <p15:guide id="3" pos="6494" userDrawn="1">
          <p15:clr>
            <a:srgbClr val="A4A3A4"/>
          </p15:clr>
        </p15:guide>
        <p15:guide id="4" orient="horz" pos="3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3860D7"/>
    <a:srgbClr val="EE7ED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6395" autoAdjust="0"/>
  </p:normalViewPr>
  <p:slideViewPr>
    <p:cSldViewPr snapToGrid="0" showGuides="1">
      <p:cViewPr varScale="1">
        <p:scale>
          <a:sx n="116" d="100"/>
          <a:sy n="116" d="100"/>
        </p:scale>
        <p:origin x="-192" y="-114"/>
      </p:cViewPr>
      <p:guideLst>
        <p:guide orient="horz" pos="3566"/>
        <p:guide orient="horz" pos="3090"/>
        <p:guide pos="1141"/>
        <p:guide pos="6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796" y="0"/>
            <a:ext cx="4278154" cy="341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B31BFC-A58B-4BF6-8BC6-7A51E95CA33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9234"/>
            <a:ext cx="4278154" cy="3416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796" y="6459234"/>
            <a:ext cx="4278154" cy="3416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5093B8-5952-47C8-8E4C-AC6C009E9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479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96" y="0"/>
            <a:ext cx="4278154" cy="341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90D2-ECA7-400B-8935-56B78892736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50900"/>
            <a:ext cx="4078287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2910"/>
            <a:ext cx="7898130" cy="26778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9234"/>
            <a:ext cx="4278154" cy="3416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96" y="6459234"/>
            <a:ext cx="4278154" cy="3416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EBA8-A87B-4BFE-B7E0-B002A280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0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220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4EE75-01DF-4CD2-9A67-4108425A54C4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2EEF6-AB37-4EA9-9C2F-1B17A7878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737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8B9EB-F752-44FD-A596-82FB4E49065E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89D9D-8006-41BB-988E-F5AD7B099E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420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2A060-E618-47DC-8B09-B54F72A9DA75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0F9E1-CA14-4788-B12D-07FD4992E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639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32735-D766-4440-81F7-12869CBA2CB1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F36E0-EB16-40D2-88F8-0DABA53262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153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CFDE9-F78E-4A45-849C-38411D3192FC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6D111-452E-4C07-A244-7F2F3ED84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22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78068-B712-4CB5-9E73-B95C3C004B57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2E583-FEE3-409B-9C3D-28231CA997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62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E85D8-879F-4D44-9D97-C4543F941910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89AEB-D5B1-4605-8A26-924BB2230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861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1FC03-A052-4B88-AA5D-EF27A61F1E95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BDF6B-049D-4AAF-A222-FEFA69DDF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248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1EAEA-BBBD-4FFB-B5C0-0F1089195B96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F03BD-3BE2-4F6B-9370-022F281DD1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675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A8A3E9-B900-4779-ABA1-3608C155CFFB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4437F-429E-4BB0-8210-C8484B82B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922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FC5F2-0B28-4C56-A958-52B9FD0F94F0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6E2A4-970B-41D6-9FE3-359E96398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618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FD8494-9C6A-45A3-837E-FBFD0159345E}" type="datetime1">
              <a:rPr lang="en-US" smtClean="0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3F7927-DA24-4A7D-A27F-E06A481031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661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599" y="456322"/>
            <a:ext cx="8410657" cy="61459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Муниципальный этап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33198" y="2169473"/>
            <a:ext cx="10937450" cy="1338350"/>
          </a:xfrm>
          <a:prstGeom prst="rect">
            <a:avLst/>
          </a:prstGeom>
        </p:spPr>
        <p:txBody>
          <a:bodyPr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Аксубаевский р-н (герб с солнцем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8" y="108145"/>
            <a:ext cx="577695" cy="5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Доклады\2023\Доклад Главы итоги 2022 года\WhatsApp Image 2023-01-20 at 09.36.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473" y="18595"/>
            <a:ext cx="1492735" cy="729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042985" y="-166941"/>
            <a:ext cx="81966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USER\Desktop\КОНКУРСЫ\ЭХО ВЕКОВ\IMG-20230216-WA00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103" y="979101"/>
            <a:ext cx="7084926" cy="54298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6663" y="226979"/>
            <a:ext cx="976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Аксубаевский муниципальный район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75398" y="785004"/>
            <a:ext cx="9540014" cy="862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B510-8B0A-4B97-823D-EF301788643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2" name="Рисунок 21" descr="Аксубаевский р-н (герб с солнцем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8" y="108145"/>
            <a:ext cx="577695" cy="5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768968" y="989216"/>
            <a:ext cx="11275096" cy="989213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vert="horz" lIns="55246" tIns="27619" rIns="55246" bIns="27619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112" indent="-110492" algn="ctr" defTabSz="552447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Представитель родословной Андреевых </a:t>
            </a:r>
          </a:p>
          <a:p>
            <a:pPr marL="138112" indent="-110492" algn="ctr" defTabSz="552447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Уканеева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Вера Викторовна</a:t>
            </a:r>
          </a:p>
          <a:p>
            <a:pPr marL="138112" indent="-110492" algn="ctr" defTabSz="552447">
              <a:buClr>
                <a:srgbClr val="F14124">
                  <a:lumMod val="75000"/>
                </a:srgbClr>
              </a:buClr>
              <a:buNone/>
              <a:defRPr/>
            </a:pP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</a:endParaRPr>
          </a:p>
        </p:txBody>
      </p:sp>
      <p:pic>
        <p:nvPicPr>
          <p:cNvPr id="20" name="Picture 3" descr="C:\Users\user\Desktop\Доклады\2023\Доклад Главы итоги 2022 года\WhatsApp Image 2023-01-20 at 09.36.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473" y="18595"/>
            <a:ext cx="1492735" cy="729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5" name="Picture 1" descr="C:\Users\USER\Desktop\СРК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099" y="2103995"/>
            <a:ext cx="7581900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5224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6663" y="226979"/>
            <a:ext cx="976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Аксубаевский муниципальный район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75398" y="785004"/>
            <a:ext cx="9540014" cy="862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B510-8B0A-4B97-823D-EF301788643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2" name="Рисунок 21" descr="Аксубаевский р-н (герб с солнцем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8" y="108145"/>
            <a:ext cx="577695" cy="5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user\Desktop\Доклады\2023\Доклад Главы итоги 2022 года\WhatsApp Image 2023-01-20 at 09.36.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473" y="18595"/>
            <a:ext cx="1492735" cy="729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83027" y="1079157"/>
            <a:ext cx="8419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2" indent="-110492" algn="ctr" defTabSz="552447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Представитель родословной Бакировых  </a:t>
            </a:r>
          </a:p>
          <a:p>
            <a:pPr marL="138112" indent="-110492" algn="ctr" defTabSz="552447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Гатина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Фаима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Гарифовна</a:t>
            </a:r>
            <a:endParaRPr lang="ru-RU" dirty="0"/>
          </a:p>
        </p:txBody>
      </p:sp>
      <p:pic>
        <p:nvPicPr>
          <p:cNvPr id="1026" name="Picture 2" descr="C:\Users\USER\Desktop\КОНКУРСЫ\ЭХО ВЕКОВ\IMG-20211110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438" y="1771135"/>
            <a:ext cx="4695567" cy="4804720"/>
          </a:xfrm>
          <a:prstGeom prst="rect">
            <a:avLst/>
          </a:prstGeom>
          <a:noFill/>
        </p:spPr>
      </p:pic>
      <p:pic>
        <p:nvPicPr>
          <p:cNvPr id="1027" name="Picture 3" descr="C:\Users\USER\Desktop\КОНКУРСЫ\ЭХО ВЕКОВ\DSCN73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6702" y="1746421"/>
            <a:ext cx="5321644" cy="483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7215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3040" y="21853"/>
            <a:ext cx="919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AD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Аксубаевский муниципальный район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B510-8B0A-4B97-823D-EF30178864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760434" y="785004"/>
            <a:ext cx="968593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Аксубаевский р-н (герб с солнцем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8" y="108145"/>
            <a:ext cx="577695" cy="5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06335" y="969602"/>
            <a:ext cx="10864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2" indent="-110492" algn="ctr" defTabSz="552447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Представитель родословной </a:t>
            </a:r>
            <a:r>
              <a:rPr lang="ru-RU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Аишевых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8112" indent="-110492" algn="ctr" defTabSz="552447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Хасанова </a:t>
            </a:r>
            <a:r>
              <a:rPr lang="ru-RU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Гильнур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Агалетдиновна</a:t>
            </a:r>
            <a:endParaRPr lang="ru-RU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Users\user\Desktop\Доклады\2023\Доклад Главы итоги 2022 года\WhatsApp Image 2023-01-20 at 09.36.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473" y="18595"/>
            <a:ext cx="1492735" cy="729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ОНКУРСЫ\ЭХО ВЕКОВ\Гельнур Агляут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426" y="1784178"/>
            <a:ext cx="2671118" cy="441891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7838" y="1020976"/>
            <a:ext cx="346813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Ходай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сезне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сөеп биргән икән.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Изге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гамәлләр колыгыз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Сабырлык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белән, барсын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юлыгыз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Озын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булыр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барасы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юлыгыз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Киләчәкне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алдан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күрә белегез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Гадел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булсын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тормыш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юлыгыз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Нәфесләрне тыеп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кына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туарлы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булыгыз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Якыннарыгыз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өчен,ягымлы,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Тугры,булып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калыгыз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Хәлегездән килгәнче,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Ярдәмчел булып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барыгыз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65989" y="1878227"/>
            <a:ext cx="310566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Дәрьяларны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тирән диләр,</a:t>
            </a:r>
            <a:endParaRPr lang="ru-RU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Иннәп караган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юк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Күнелләрне,</a:t>
            </a:r>
            <a:endParaRPr lang="ru-RU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дәрья итмәгез.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Дәрьяларга, батып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китмәгез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en-US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Дәрьялар да,дулкын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Дулкыннарга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бирелмәгез.</a:t>
            </a:r>
            <a:endParaRPr lang="ru-RU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Йөрәкләр түзәлмәстәй,</a:t>
            </a:r>
            <a:endParaRPr lang="ru-RU" sz="105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Дулкыннар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күтәрмәгез.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795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сич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осичка" id="{0524F815-6740-4169-BA3C-0F36E34B841D}" vid="{E01E5E65-2C21-4DD5-AA29-AE5B9E9E5F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14619</TotalTime>
  <Words>106</Words>
  <Application>Microsoft Office PowerPoint</Application>
  <PresentationFormat>Произвольный</PresentationFormat>
  <Paragraphs>49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Косичка</vt:lpstr>
      <vt:lpstr>Муниципальный этап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главы _____муниципального района  Ф.И.О.</dc:title>
  <dc:creator>user</dc:creator>
  <cp:lastModifiedBy>USER</cp:lastModifiedBy>
  <cp:revision>1027</cp:revision>
  <cp:lastPrinted>2022-09-14T05:09:29Z</cp:lastPrinted>
  <dcterms:created xsi:type="dcterms:W3CDTF">2020-04-07T10:10:43Z</dcterms:created>
  <dcterms:modified xsi:type="dcterms:W3CDTF">2023-02-20T08:49:30Z</dcterms:modified>
</cp:coreProperties>
</file>