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04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62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70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384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20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16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9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12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40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77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99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44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37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96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17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50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04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D4ABDB4-966B-4906-B884-06149E45A256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92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-1745672"/>
            <a:ext cx="9523413" cy="652305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Учебно-консультационные </a:t>
            </a:r>
            <a:r>
              <a:rPr lang="ru-RU" sz="6000" dirty="0" smtClean="0"/>
              <a:t>пункты </a:t>
            </a:r>
            <a:r>
              <a:rPr lang="ru-RU" sz="6000" dirty="0" err="1" smtClean="0"/>
              <a:t>Аксубаевского</a:t>
            </a:r>
            <a:r>
              <a:rPr lang="ru-RU" sz="6000" dirty="0" smtClean="0"/>
              <a:t> муниципального района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9728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err="1" smtClean="0"/>
              <a:t>Старотимошкинское</a:t>
            </a:r>
            <a:r>
              <a:rPr lang="ru-RU" sz="4000" b="1" i="1" dirty="0" smtClean="0"/>
              <a:t> сельское </a:t>
            </a:r>
            <a:r>
              <a:rPr lang="ru-RU" sz="4000" b="1" i="1" dirty="0"/>
              <a:t>поселение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с</a:t>
            </a:r>
            <a:r>
              <a:rPr lang="ru-RU" sz="2400" b="1" dirty="0" smtClean="0"/>
              <a:t>. Старое Тимошкино, ул</a:t>
            </a:r>
            <a:r>
              <a:rPr lang="ru-RU" sz="2400" b="1" dirty="0"/>
              <a:t>. </a:t>
            </a:r>
            <a:r>
              <a:rPr lang="ru-RU" sz="2400" b="1" dirty="0" smtClean="0"/>
              <a:t>Ленина </a:t>
            </a:r>
            <a:endParaRPr lang="ru-RU" sz="2400" b="1" dirty="0"/>
          </a:p>
          <a:p>
            <a:pPr lvl="0"/>
            <a:r>
              <a:rPr lang="ru-RU" dirty="0"/>
              <a:t>д. </a:t>
            </a:r>
            <a:r>
              <a:rPr lang="ru-RU" dirty="0" smtClean="0"/>
              <a:t>27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69" y="2498582"/>
            <a:ext cx="4157606" cy="396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45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Староузеевское</a:t>
            </a:r>
            <a:r>
              <a:rPr lang="ru-RU" b="1" i="1" dirty="0" smtClean="0"/>
              <a:t> сельское </a:t>
            </a:r>
            <a:r>
              <a:rPr lang="ru-RU" b="1" i="1" dirty="0"/>
              <a:t>поселение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с. Старое </a:t>
            </a:r>
            <a:r>
              <a:rPr lang="ru-RU" sz="2400" b="1" dirty="0" err="1" smtClean="0"/>
              <a:t>Узеево</a:t>
            </a:r>
            <a:r>
              <a:rPr lang="ru-RU" sz="2400" b="1" dirty="0" smtClean="0"/>
              <a:t>, ул. Ленина</a:t>
            </a:r>
            <a:endParaRPr lang="ru-RU" sz="2400" b="1" dirty="0"/>
          </a:p>
          <a:p>
            <a:pPr lvl="0"/>
            <a:r>
              <a:rPr lang="ru-RU" dirty="0"/>
              <a:t>д. </a:t>
            </a:r>
            <a:r>
              <a:rPr lang="ru-RU" dirty="0" smtClean="0"/>
              <a:t>2а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847" y="2443284"/>
            <a:ext cx="4206006" cy="403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34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Староибрайкинское</a:t>
            </a:r>
            <a:r>
              <a:rPr lang="ru-RU" b="1" i="1" dirty="0" smtClean="0"/>
              <a:t>  </a:t>
            </a:r>
            <a:r>
              <a:rPr lang="ru-RU" b="1" i="1" dirty="0"/>
              <a:t>сельское поселение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с. Старое </a:t>
            </a:r>
            <a:r>
              <a:rPr lang="ru-RU" sz="2400" b="1" dirty="0" err="1" smtClean="0"/>
              <a:t>Ибрайкино</a:t>
            </a:r>
            <a:r>
              <a:rPr lang="ru-RU" sz="2400" b="1" dirty="0" smtClean="0"/>
              <a:t>, ул</a:t>
            </a:r>
            <a:r>
              <a:rPr lang="ru-RU" sz="2400" b="1" dirty="0"/>
              <a:t>. </a:t>
            </a:r>
            <a:r>
              <a:rPr lang="ru-RU" sz="2400" b="1" dirty="0" smtClean="0"/>
              <a:t>Центральная </a:t>
            </a:r>
            <a:endParaRPr lang="ru-RU" sz="2400" b="1" dirty="0"/>
          </a:p>
          <a:p>
            <a:pPr lvl="0"/>
            <a:r>
              <a:rPr lang="ru-RU" dirty="0" smtClean="0"/>
              <a:t>д.2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745" y="2531334"/>
            <a:ext cx="3965036" cy="363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92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0" y="382385"/>
            <a:ext cx="8728364" cy="6217920"/>
          </a:xfrm>
        </p:spPr>
      </p:pic>
    </p:spTree>
    <p:extLst>
      <p:ext uri="{BB962C8B-B14F-4D97-AF65-F5344CB8AC3E}">
        <p14:creationId xmlns:p14="http://schemas.microsoft.com/office/powerpoint/2010/main" val="76996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err="1" smtClean="0"/>
              <a:t>Пгт</a:t>
            </a:r>
            <a:r>
              <a:rPr lang="ru-RU" sz="4000" b="1" i="1" dirty="0" smtClean="0"/>
              <a:t> Аксубаево </a:t>
            </a:r>
            <a:r>
              <a:rPr lang="ru-RU" dirty="0"/>
              <a:t/>
            </a:r>
            <a:br>
              <a:rPr lang="ru-RU" dirty="0"/>
            </a:br>
            <a:r>
              <a:rPr lang="ru-RU" b="1" i="1" dirty="0"/>
              <a:t/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Ул. </a:t>
            </a:r>
            <a:r>
              <a:rPr lang="ru-RU" sz="2400" b="1" dirty="0" smtClean="0"/>
              <a:t>Романова </a:t>
            </a:r>
            <a:endParaRPr lang="ru-RU" sz="2400" b="1" dirty="0"/>
          </a:p>
          <a:p>
            <a:pPr lvl="0"/>
            <a:r>
              <a:rPr lang="ru-RU" dirty="0" smtClean="0"/>
              <a:t>д.8</a:t>
            </a:r>
            <a:endParaRPr lang="ru-RU" dirty="0"/>
          </a:p>
          <a:p>
            <a:r>
              <a:rPr lang="ru-RU" sz="2400" b="1" dirty="0"/>
              <a:t>ул. </a:t>
            </a:r>
            <a:r>
              <a:rPr lang="ru-RU" sz="2400" b="1" dirty="0" smtClean="0"/>
              <a:t>Горького </a:t>
            </a:r>
            <a:endParaRPr lang="ru-RU" dirty="0"/>
          </a:p>
          <a:p>
            <a:pPr lvl="0"/>
            <a:r>
              <a:rPr lang="ru-RU" dirty="0"/>
              <a:t>д. </a:t>
            </a:r>
            <a:r>
              <a:rPr lang="ru-RU" dirty="0" smtClean="0"/>
              <a:t>41</a:t>
            </a:r>
            <a:endParaRPr lang="ru-RU" dirty="0"/>
          </a:p>
          <a:p>
            <a:r>
              <a:rPr lang="ru-RU" sz="2400" b="1" dirty="0"/>
              <a:t>ул. </a:t>
            </a:r>
            <a:r>
              <a:rPr lang="ru-RU" sz="2400" b="1" dirty="0" smtClean="0"/>
              <a:t>Ким </a:t>
            </a:r>
            <a:endParaRPr lang="ru-RU" sz="2400" b="1" dirty="0"/>
          </a:p>
          <a:p>
            <a:pPr lvl="0"/>
            <a:r>
              <a:rPr lang="ru-RU" dirty="0" smtClean="0"/>
              <a:t>д.43а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555" y="1972723"/>
            <a:ext cx="4563551" cy="435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0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 </a:t>
            </a:r>
            <a:r>
              <a:rPr lang="ru-RU" b="1" i="1" dirty="0" err="1" smtClean="0"/>
              <a:t>Староильдеряковское</a:t>
            </a:r>
            <a:r>
              <a:rPr lang="ru-RU" b="1" i="1" dirty="0" smtClean="0"/>
              <a:t> </a:t>
            </a:r>
            <a:r>
              <a:rPr lang="ru-RU" sz="4000" b="1" i="1" dirty="0" smtClean="0"/>
              <a:t>сельское </a:t>
            </a:r>
            <a:r>
              <a:rPr lang="ru-RU" sz="4000" b="1" i="1" dirty="0"/>
              <a:t>поселение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err="1" smtClean="0"/>
              <a:t>с.Старое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Ильдеряково</a:t>
            </a:r>
            <a:r>
              <a:rPr lang="ru-RU" sz="2400" b="1" dirty="0" smtClean="0"/>
              <a:t>, ул. Советская </a:t>
            </a:r>
            <a:endParaRPr lang="ru-RU" sz="2400" b="1" dirty="0"/>
          </a:p>
          <a:p>
            <a:pPr lvl="0"/>
            <a:r>
              <a:rPr lang="ru-RU" dirty="0" smtClean="0"/>
              <a:t>д.13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191" y="2610196"/>
            <a:ext cx="4076482" cy="396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86362" cy="1400530"/>
          </a:xfrm>
        </p:spPr>
        <p:txBody>
          <a:bodyPr/>
          <a:lstStyle/>
          <a:p>
            <a:r>
              <a:rPr lang="ru-RU" dirty="0" smtClean="0"/>
              <a:t>                     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Саврушское</a:t>
            </a:r>
            <a:r>
              <a:rPr lang="ru-RU" dirty="0" smtClean="0"/>
              <a:t> </a:t>
            </a:r>
            <a:r>
              <a:rPr lang="ru-RU" b="1" i="1" dirty="0" smtClean="0"/>
              <a:t>сельское поселение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err="1" smtClean="0"/>
              <a:t>с.Старые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Савруши</a:t>
            </a:r>
            <a:r>
              <a:rPr lang="ru-RU" sz="2400" b="1" dirty="0" smtClean="0"/>
              <a:t>, ул</a:t>
            </a:r>
            <a:r>
              <a:rPr lang="ru-RU" sz="2400" b="1" dirty="0"/>
              <a:t>. </a:t>
            </a:r>
            <a:r>
              <a:rPr lang="ru-RU" sz="2400" b="1" dirty="0" smtClean="0"/>
              <a:t>Комсомольская </a:t>
            </a:r>
            <a:endParaRPr lang="ru-RU" sz="2400" b="1" dirty="0"/>
          </a:p>
          <a:p>
            <a:pPr lvl="0"/>
            <a:r>
              <a:rPr lang="ru-RU" dirty="0"/>
              <a:t> д. </a:t>
            </a:r>
            <a:r>
              <a:rPr lang="ru-RU" dirty="0" smtClean="0"/>
              <a:t>20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116" y="2500335"/>
            <a:ext cx="4106352" cy="387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77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dirty="0" err="1" smtClean="0"/>
              <a:t>Емелькинское</a:t>
            </a:r>
            <a:r>
              <a:rPr lang="ru-RU" sz="4000" b="1" i="1" dirty="0" smtClean="0"/>
              <a:t>  </a:t>
            </a:r>
            <a:r>
              <a:rPr lang="ru-RU" sz="4000" b="1" i="1" dirty="0"/>
              <a:t>сельское поселение</a:t>
            </a:r>
            <a:r>
              <a:rPr lang="ru-RU" b="1" i="1" dirty="0"/>
              <a:t/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err="1" smtClean="0"/>
              <a:t>с.Старый</a:t>
            </a:r>
            <a:r>
              <a:rPr lang="ru-RU" sz="2400" b="1" dirty="0" smtClean="0"/>
              <a:t> Чувашский Адам</a:t>
            </a:r>
          </a:p>
          <a:p>
            <a:r>
              <a:rPr lang="ru-RU" sz="2400" b="1" dirty="0" smtClean="0"/>
              <a:t>Ул</a:t>
            </a:r>
            <a:r>
              <a:rPr lang="ru-RU" sz="2400" b="1" dirty="0"/>
              <a:t>. </a:t>
            </a:r>
            <a:r>
              <a:rPr lang="ru-RU" sz="2400" b="1" dirty="0" smtClean="0"/>
              <a:t>Нагорная</a:t>
            </a:r>
            <a:endParaRPr lang="ru-RU" sz="2400" b="1" dirty="0"/>
          </a:p>
          <a:p>
            <a:pPr lvl="0"/>
            <a:r>
              <a:rPr lang="ru-RU" dirty="0"/>
              <a:t>д. </a:t>
            </a:r>
            <a:r>
              <a:rPr lang="ru-RU" dirty="0" smtClean="0"/>
              <a:t>2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840" y="1969791"/>
            <a:ext cx="4848820" cy="470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62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018981" cy="1400530"/>
          </a:xfrm>
        </p:spPr>
        <p:txBody>
          <a:bodyPr/>
          <a:lstStyle/>
          <a:p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err="1" smtClean="0"/>
              <a:t>Кривоозерское</a:t>
            </a:r>
            <a:r>
              <a:rPr lang="ru-RU" sz="4000" b="1" i="1" dirty="0" smtClean="0"/>
              <a:t> сельское </a:t>
            </a:r>
            <a:r>
              <a:rPr lang="ru-RU" sz="4000" b="1" i="1" dirty="0"/>
              <a:t>поселение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800" b="1" dirty="0"/>
              <a:t>с</a:t>
            </a:r>
            <a:r>
              <a:rPr lang="ru-RU" sz="3800" b="1" dirty="0" smtClean="0"/>
              <a:t>. </a:t>
            </a:r>
            <a:r>
              <a:rPr lang="ru-RU" sz="3800" b="1" dirty="0" err="1" smtClean="0"/>
              <a:t>Кривоозерки</a:t>
            </a:r>
            <a:r>
              <a:rPr lang="ru-RU" sz="3800" b="1" dirty="0" smtClean="0"/>
              <a:t>, ул</a:t>
            </a:r>
            <a:r>
              <a:rPr lang="ru-RU" sz="3800" b="1" dirty="0"/>
              <a:t>. </a:t>
            </a:r>
            <a:r>
              <a:rPr lang="ru-RU" sz="3800" b="1" dirty="0" smtClean="0"/>
              <a:t>Школьная </a:t>
            </a:r>
            <a:endParaRPr lang="ru-RU" sz="3800" b="1" dirty="0"/>
          </a:p>
          <a:p>
            <a:r>
              <a:rPr lang="ru-RU" dirty="0"/>
              <a:t>    1.  </a:t>
            </a:r>
            <a:r>
              <a:rPr lang="ru-RU" dirty="0" smtClean="0"/>
              <a:t>д.1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760" y="2410691"/>
            <a:ext cx="4435332" cy="383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04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858704" cy="1400530"/>
          </a:xfrm>
        </p:spPr>
        <p:txBody>
          <a:bodyPr/>
          <a:lstStyle/>
          <a:p>
            <a:r>
              <a:rPr lang="ru-RU" b="1" i="1" dirty="0" smtClean="0"/>
              <a:t> </a:t>
            </a:r>
            <a:br>
              <a:rPr lang="ru-RU" b="1" i="1" dirty="0" smtClean="0"/>
            </a:br>
            <a:r>
              <a:rPr lang="ru-RU" b="1" i="1" dirty="0" err="1" smtClean="0"/>
              <a:t>Сунчелеевское</a:t>
            </a:r>
            <a:r>
              <a:rPr lang="ru-RU" b="1" i="1" dirty="0" smtClean="0"/>
              <a:t>  </a:t>
            </a:r>
            <a:r>
              <a:rPr lang="ru-RU" b="1" i="1" dirty="0"/>
              <a:t>сельское поселение</a:t>
            </a:r>
            <a:br>
              <a:rPr lang="ru-RU" b="1" i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738745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с. </a:t>
            </a:r>
            <a:r>
              <a:rPr lang="ru-RU" sz="2800" b="1" dirty="0" err="1" smtClean="0"/>
              <a:t>Сунчелеево</a:t>
            </a:r>
            <a:endParaRPr lang="ru-RU" sz="2800" b="1" dirty="0"/>
          </a:p>
          <a:p>
            <a:r>
              <a:rPr lang="ru-RU" b="1" dirty="0" smtClean="0"/>
              <a:t>ул. Ленина </a:t>
            </a:r>
          </a:p>
          <a:p>
            <a:r>
              <a:rPr lang="ru-RU" dirty="0"/>
              <a:t>д</a:t>
            </a:r>
            <a:r>
              <a:rPr lang="ru-RU" dirty="0" smtClean="0"/>
              <a:t>.80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08" y="1853248"/>
            <a:ext cx="4848820" cy="445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64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err="1" smtClean="0"/>
              <a:t>Щербенское</a:t>
            </a:r>
            <a:r>
              <a:rPr lang="ru-RU" sz="4000" b="1" i="1" dirty="0" smtClean="0"/>
              <a:t> сельское </a:t>
            </a:r>
            <a:r>
              <a:rPr lang="ru-RU" sz="4000" b="1" i="1" dirty="0"/>
              <a:t>поселение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с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Щербень</a:t>
            </a:r>
            <a:r>
              <a:rPr lang="ru-RU" sz="2400" b="1" dirty="0" smtClean="0"/>
              <a:t>, ул</a:t>
            </a:r>
            <a:r>
              <a:rPr lang="ru-RU" sz="2400" b="1" dirty="0"/>
              <a:t>. </a:t>
            </a:r>
            <a:r>
              <a:rPr lang="ru-RU" sz="2400" b="1" dirty="0" smtClean="0"/>
              <a:t>Октябрьская </a:t>
            </a:r>
            <a:endParaRPr lang="ru-RU" sz="2400" b="1" dirty="0"/>
          </a:p>
          <a:p>
            <a:r>
              <a:rPr lang="ru-RU" dirty="0" smtClean="0"/>
              <a:t>д</a:t>
            </a:r>
            <a:r>
              <a:rPr lang="ru-RU" dirty="0"/>
              <a:t>. </a:t>
            </a:r>
            <a:r>
              <a:rPr lang="ru-RU" dirty="0" smtClean="0"/>
              <a:t>10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69" y="2442789"/>
            <a:ext cx="3999664" cy="380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54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79</TotalTime>
  <Words>148</Words>
  <Application>Microsoft Office PowerPoint</Application>
  <PresentationFormat>Широкоэкранный</PresentationFormat>
  <Paragraphs>38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Ион</vt:lpstr>
      <vt:lpstr>   Учебно-консультационные пункты Аксубаевского муниципального района</vt:lpstr>
      <vt:lpstr>Презентация PowerPoint</vt:lpstr>
      <vt:lpstr>Пгт Аксубаево   </vt:lpstr>
      <vt:lpstr> Староильдеряковское сельское поселение   </vt:lpstr>
      <vt:lpstr>                      Саврушское сельское поселение</vt:lpstr>
      <vt:lpstr>Емелькинское  сельское поселение </vt:lpstr>
      <vt:lpstr> Кривоозерское сельское поселение</vt:lpstr>
      <vt:lpstr>  Сунчелеевское  сельское поселение  </vt:lpstr>
      <vt:lpstr>Щербенское сельское поселение</vt:lpstr>
      <vt:lpstr>Старотимошкинское сельское поселение</vt:lpstr>
      <vt:lpstr>Староузеевское сельское поселение</vt:lpstr>
      <vt:lpstr>Староибрайкинское  сельское поселение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Укрытия по многоквартирным домам</dc:title>
  <dc:creator>SMI</dc:creator>
  <cp:lastModifiedBy>USER</cp:lastModifiedBy>
  <cp:revision>12</cp:revision>
  <dcterms:created xsi:type="dcterms:W3CDTF">2025-04-03T12:31:22Z</dcterms:created>
  <dcterms:modified xsi:type="dcterms:W3CDTF">2025-04-16T12:48:17Z</dcterms:modified>
</cp:coreProperties>
</file>