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FD0007A-1E9D-431B-8941-2311B378D28D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5"/>
          </p14:sldIdLst>
        </p14:section>
        <p14:section name="Раздел без заголовка" id="{468DC4AA-5582-4F25-A83C-DDF78363CB76}">
          <p14:sldIdLst>
            <p14:sldId id="267"/>
            <p14:sldId id="268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041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624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706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3843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20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16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492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125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40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771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999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449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374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960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176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505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BDB4-966B-4906-B884-06149E45A256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041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D4ABDB4-966B-4906-B884-06149E45A256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EE83F-21BF-4FFB-8B37-B6527FA38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920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-1745672"/>
            <a:ext cx="9523413" cy="6523054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6000" dirty="0" smtClean="0"/>
              <a:t>Укрытия  </a:t>
            </a:r>
            <a:r>
              <a:rPr lang="ru-RU" sz="6000" dirty="0" err="1" smtClean="0"/>
              <a:t>Аксубаевского</a:t>
            </a:r>
            <a:r>
              <a:rPr lang="ru-RU" sz="6000" dirty="0" smtClean="0"/>
              <a:t> муниципального района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97286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/>
              <a:t>Мюдовское</a:t>
            </a:r>
            <a:r>
              <a:rPr lang="ru-RU" b="1" i="1" dirty="0" smtClean="0"/>
              <a:t> сельское </a:t>
            </a:r>
            <a:r>
              <a:rPr lang="ru-RU" b="1" i="1" dirty="0"/>
              <a:t>поселение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/>
              <a:t>МБОУ "</a:t>
            </a:r>
            <a:r>
              <a:rPr lang="ru-RU" sz="2400" b="1" dirty="0" err="1"/>
              <a:t>Старомошкинская</a:t>
            </a:r>
            <a:r>
              <a:rPr lang="ru-RU" sz="2400" b="1" dirty="0"/>
              <a:t> СОШ им. В.Ф. Тарасова" </a:t>
            </a:r>
            <a:endParaRPr lang="ru-RU" sz="2400" b="1" dirty="0" smtClean="0"/>
          </a:p>
          <a:p>
            <a:r>
              <a:rPr lang="ru-RU" sz="2400" b="1" dirty="0" smtClean="0"/>
              <a:t>пос. </a:t>
            </a:r>
            <a:r>
              <a:rPr lang="ru-RU" sz="2400" b="1" dirty="0" err="1" smtClean="0"/>
              <a:t>Мюд</a:t>
            </a:r>
            <a:r>
              <a:rPr lang="ru-RU" sz="2400" b="1" dirty="0" smtClean="0"/>
              <a:t>, ул</a:t>
            </a:r>
            <a:r>
              <a:rPr lang="ru-RU" sz="2400" b="1" dirty="0"/>
              <a:t>. </a:t>
            </a:r>
            <a:r>
              <a:rPr lang="ru-RU" sz="2400" b="1" dirty="0" smtClean="0"/>
              <a:t>Центральная, д.34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445" y="2967644"/>
            <a:ext cx="3489335" cy="3200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921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301751" cy="1400530"/>
          </a:xfrm>
        </p:spPr>
        <p:txBody>
          <a:bodyPr/>
          <a:lstStyle/>
          <a:p>
            <a:r>
              <a:rPr lang="ru-RU" sz="4000" b="1" dirty="0" err="1" smtClean="0"/>
              <a:t>Урмандеевское</a:t>
            </a:r>
            <a:r>
              <a:rPr lang="ru-RU" sz="4000" b="1" dirty="0" smtClean="0"/>
              <a:t> сельское поселение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МБОУ "</a:t>
            </a:r>
            <a:r>
              <a:rPr lang="ru-RU" sz="2400" dirty="0" err="1"/>
              <a:t>Савгачевская</a:t>
            </a:r>
            <a:r>
              <a:rPr lang="ru-RU" sz="2400" dirty="0"/>
              <a:t> </a:t>
            </a:r>
            <a:r>
              <a:rPr lang="ru-RU" sz="2400" dirty="0" smtClean="0"/>
              <a:t>СОШ«</a:t>
            </a:r>
          </a:p>
          <a:p>
            <a:r>
              <a:rPr lang="ru-RU" sz="2400" dirty="0" smtClean="0"/>
              <a:t>с. </a:t>
            </a:r>
            <a:r>
              <a:rPr lang="ru-RU" sz="2400" dirty="0" err="1" smtClean="0"/>
              <a:t>Савгачево</a:t>
            </a:r>
            <a:r>
              <a:rPr lang="ru-RU" sz="2400" dirty="0" smtClean="0"/>
              <a:t>, ул. Фрунзе, д.5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1745" y="2531334"/>
            <a:ext cx="3965036" cy="3636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39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 err="1" smtClean="0"/>
              <a:t>Емелькинское</a:t>
            </a:r>
            <a:r>
              <a:rPr lang="ru-RU" sz="4400" b="1" dirty="0" smtClean="0"/>
              <a:t> сельское </a:t>
            </a:r>
            <a:r>
              <a:rPr lang="ru-RU" sz="4400" b="1" dirty="0"/>
              <a:t>поселение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МБОУ </a:t>
            </a:r>
            <a:r>
              <a:rPr lang="ru-RU" dirty="0" smtClean="0"/>
              <a:t>«</a:t>
            </a:r>
            <a:r>
              <a:rPr lang="ru-RU" dirty="0" err="1" smtClean="0"/>
              <a:t>Емелькинская</a:t>
            </a:r>
            <a:r>
              <a:rPr lang="ru-RU" dirty="0" smtClean="0"/>
              <a:t> СОШ»</a:t>
            </a:r>
            <a:endParaRPr lang="ru-RU" dirty="0"/>
          </a:p>
          <a:p>
            <a:r>
              <a:rPr lang="ru-RU" dirty="0"/>
              <a:t>с. </a:t>
            </a:r>
            <a:r>
              <a:rPr lang="ru-RU" dirty="0" err="1" smtClean="0"/>
              <a:t>Емелькино</a:t>
            </a:r>
            <a:r>
              <a:rPr lang="ru-RU" dirty="0" smtClean="0"/>
              <a:t>, </a:t>
            </a:r>
            <a:r>
              <a:rPr lang="ru-RU" dirty="0"/>
              <a:t>ул. </a:t>
            </a:r>
            <a:r>
              <a:rPr lang="ru-RU" dirty="0" smtClean="0"/>
              <a:t>Школьная, д.9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1745" y="2531334"/>
            <a:ext cx="3965036" cy="3636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583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0" y="382385"/>
            <a:ext cx="8728364" cy="6217920"/>
          </a:xfrm>
        </p:spPr>
      </p:pic>
    </p:spTree>
    <p:extLst>
      <p:ext uri="{BB962C8B-B14F-4D97-AF65-F5344CB8AC3E}">
        <p14:creationId xmlns:p14="http://schemas.microsoft.com/office/powerpoint/2010/main" val="76996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i="1" dirty="0" err="1" smtClean="0"/>
              <a:t>Пгт</a:t>
            </a:r>
            <a:r>
              <a:rPr lang="ru-RU" sz="4000" b="1" i="1" dirty="0" smtClean="0"/>
              <a:t> Аксубаево </a:t>
            </a:r>
            <a:r>
              <a:rPr lang="ru-RU" dirty="0"/>
              <a:t/>
            </a:r>
            <a:br>
              <a:rPr lang="ru-RU" dirty="0"/>
            </a:br>
            <a:r>
              <a:rPr lang="ru-RU" b="1" i="1" dirty="0"/>
              <a:t/>
            </a:r>
            <a:br>
              <a:rPr lang="ru-RU" b="1" i="1" dirty="0"/>
            </a:b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5716" y="1221972"/>
            <a:ext cx="8994137" cy="5026428"/>
          </a:xfrm>
        </p:spPr>
        <p:txBody>
          <a:bodyPr>
            <a:normAutofit fontScale="92500" lnSpcReduction="10000"/>
          </a:bodyPr>
          <a:lstStyle/>
          <a:p>
            <a:r>
              <a:rPr lang="ru-RU" sz="2200" b="1" i="1" dirty="0"/>
              <a:t>МБОУ </a:t>
            </a:r>
            <a:r>
              <a:rPr lang="ru-RU" sz="2200" b="1" i="1" dirty="0" smtClean="0"/>
              <a:t>«</a:t>
            </a:r>
            <a:r>
              <a:rPr lang="ru-RU" sz="2200" b="1" i="1" dirty="0" err="1" smtClean="0"/>
              <a:t>Аксубаевская</a:t>
            </a:r>
            <a:r>
              <a:rPr lang="ru-RU" sz="2200" b="1" i="1" dirty="0" smtClean="0"/>
              <a:t> </a:t>
            </a:r>
            <a:r>
              <a:rPr lang="ru-RU" sz="2200" b="1" i="1" dirty="0"/>
              <a:t>СОШ №</a:t>
            </a:r>
            <a:r>
              <a:rPr lang="ru-RU" sz="2200" b="1" i="1" dirty="0" smtClean="0"/>
              <a:t>2» </a:t>
            </a:r>
          </a:p>
          <a:p>
            <a:r>
              <a:rPr lang="ru-RU" sz="1800" b="1" dirty="0" smtClean="0"/>
              <a:t>ул</a:t>
            </a:r>
            <a:r>
              <a:rPr lang="ru-RU" sz="1800" b="1" dirty="0"/>
              <a:t>. </a:t>
            </a:r>
            <a:r>
              <a:rPr lang="ru-RU" sz="1800" b="1" dirty="0" smtClean="0"/>
              <a:t>Школьная, </a:t>
            </a:r>
            <a:r>
              <a:rPr lang="ru-RU" sz="1800" dirty="0" smtClean="0"/>
              <a:t>д.4А</a:t>
            </a:r>
            <a:endParaRPr lang="ru-RU" sz="1800" dirty="0"/>
          </a:p>
          <a:p>
            <a:r>
              <a:rPr lang="ru-RU" sz="2200" b="1" dirty="0"/>
              <a:t>МБОУ </a:t>
            </a:r>
            <a:r>
              <a:rPr lang="ru-RU" sz="2200" b="1" dirty="0" smtClean="0"/>
              <a:t>«</a:t>
            </a:r>
            <a:r>
              <a:rPr lang="ru-RU" sz="2200" b="1" dirty="0" err="1" smtClean="0"/>
              <a:t>Аксубаевская</a:t>
            </a:r>
            <a:r>
              <a:rPr lang="ru-RU" sz="2200" b="1" dirty="0" smtClean="0"/>
              <a:t> </a:t>
            </a:r>
            <a:r>
              <a:rPr lang="ru-RU" sz="2200" b="1" dirty="0"/>
              <a:t>СОШ №</a:t>
            </a:r>
            <a:r>
              <a:rPr lang="ru-RU" sz="2200" b="1" dirty="0" smtClean="0"/>
              <a:t>3»</a:t>
            </a:r>
          </a:p>
          <a:p>
            <a:r>
              <a:rPr lang="ru-RU" sz="1800" b="1" dirty="0" smtClean="0"/>
              <a:t>ул</a:t>
            </a:r>
            <a:r>
              <a:rPr lang="ru-RU" sz="1800" b="1" dirty="0"/>
              <a:t>. </a:t>
            </a:r>
            <a:r>
              <a:rPr lang="ru-RU" sz="1800" b="1" dirty="0" smtClean="0"/>
              <a:t>Романова, </a:t>
            </a:r>
            <a:r>
              <a:rPr lang="ru-RU" sz="1800" dirty="0" smtClean="0"/>
              <a:t>д.2</a:t>
            </a:r>
          </a:p>
          <a:p>
            <a:pPr lvl="0"/>
            <a:r>
              <a:rPr lang="ru-RU" sz="2200" b="1" dirty="0"/>
              <a:t>МБДОУ Детский сад </a:t>
            </a:r>
            <a:r>
              <a:rPr lang="ru-RU" sz="2200" b="1" dirty="0" smtClean="0"/>
              <a:t>«</a:t>
            </a:r>
            <a:r>
              <a:rPr lang="ru-RU" sz="2200" b="1" dirty="0" err="1" smtClean="0"/>
              <a:t>Лейсан</a:t>
            </a:r>
            <a:r>
              <a:rPr lang="ru-RU" sz="2200" b="1" dirty="0" smtClean="0"/>
              <a:t>»</a:t>
            </a:r>
          </a:p>
          <a:p>
            <a:pPr lvl="0"/>
            <a:r>
              <a:rPr lang="ru-RU" sz="1800" b="1" dirty="0" smtClean="0"/>
              <a:t>ул. Чапаева, д.6</a:t>
            </a:r>
          </a:p>
          <a:p>
            <a:pPr lvl="0"/>
            <a:r>
              <a:rPr lang="ru-RU" sz="2200" b="1" dirty="0"/>
              <a:t>ООО </a:t>
            </a:r>
            <a:r>
              <a:rPr lang="ru-RU" sz="2200" b="1" dirty="0" smtClean="0"/>
              <a:t>«Управляющая </a:t>
            </a:r>
            <a:r>
              <a:rPr lang="ru-RU" sz="2200" b="1" dirty="0"/>
              <a:t>компания </a:t>
            </a:r>
            <a:r>
              <a:rPr lang="ru-RU" sz="2200" b="1" dirty="0" err="1"/>
              <a:t>пгт</a:t>
            </a:r>
            <a:r>
              <a:rPr lang="ru-RU" sz="2200" b="1" dirty="0"/>
              <a:t> </a:t>
            </a:r>
            <a:r>
              <a:rPr lang="ru-RU" sz="2200" b="1" dirty="0" smtClean="0"/>
              <a:t>Аксубаево»</a:t>
            </a:r>
            <a:endParaRPr lang="ru-RU" dirty="0" smtClean="0"/>
          </a:p>
          <a:p>
            <a:pPr lvl="0"/>
            <a:r>
              <a:rPr lang="ru-RU" sz="1800" b="1" dirty="0" smtClean="0"/>
              <a:t>ул. Шоссейная, д.11А,  д. 13, д. 17, д. 82</a:t>
            </a:r>
          </a:p>
          <a:p>
            <a:pPr lvl="0"/>
            <a:r>
              <a:rPr lang="ru-RU" sz="1800" b="1" dirty="0" smtClean="0"/>
              <a:t>ул. Романова, д. 14, д.16, д.18</a:t>
            </a:r>
          </a:p>
          <a:p>
            <a:pPr lvl="0"/>
            <a:r>
              <a:rPr lang="ru-RU" sz="2200" b="1" dirty="0"/>
              <a:t>МБДОУ Детский сад </a:t>
            </a:r>
            <a:r>
              <a:rPr lang="ru-RU" sz="2200" b="1" dirty="0" smtClean="0"/>
              <a:t>«Солнышко»</a:t>
            </a:r>
          </a:p>
          <a:p>
            <a:pPr lvl="0"/>
            <a:r>
              <a:rPr lang="ru-RU" sz="1800" b="1" dirty="0" smtClean="0"/>
              <a:t>ул. Толстого, д.51А</a:t>
            </a:r>
          </a:p>
          <a:p>
            <a:pPr lvl="0"/>
            <a:r>
              <a:rPr lang="ru-RU" sz="2200" b="1" dirty="0"/>
              <a:t>МБДОУ Детский сад </a:t>
            </a:r>
            <a:r>
              <a:rPr lang="ru-RU" sz="2200" b="1" dirty="0" smtClean="0"/>
              <a:t>«Радуга»</a:t>
            </a:r>
          </a:p>
          <a:p>
            <a:pPr lvl="0"/>
            <a:r>
              <a:rPr lang="ru-RU" sz="1800" b="1" dirty="0" smtClean="0"/>
              <a:t>ул. Романова, д.20</a:t>
            </a:r>
          </a:p>
          <a:p>
            <a:pPr lvl="0"/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1403" y="2867891"/>
            <a:ext cx="3625703" cy="3460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802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err="1" smtClean="0"/>
              <a:t>Кривоозерское</a:t>
            </a:r>
            <a:r>
              <a:rPr lang="ru-RU" b="1" i="1" dirty="0" smtClean="0"/>
              <a:t> сельское поселение </a:t>
            </a:r>
            <a:endParaRPr lang="ru-RU" sz="40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/>
              <a:t>МБОУ «</a:t>
            </a:r>
            <a:r>
              <a:rPr lang="ru-RU" sz="2400" b="1" dirty="0" err="1"/>
              <a:t>Кривоозерская</a:t>
            </a:r>
            <a:r>
              <a:rPr lang="ru-RU" sz="2400" b="1" dirty="0"/>
              <a:t> СОШ им. Героя Советского Союза Г. Г. Романова» </a:t>
            </a:r>
            <a:endParaRPr lang="ru-RU" sz="2400" b="1" dirty="0" smtClean="0"/>
          </a:p>
          <a:p>
            <a:r>
              <a:rPr lang="ru-RU" sz="2400" b="1" dirty="0" err="1" smtClean="0"/>
              <a:t>с.Кривоозерки</a:t>
            </a:r>
            <a:r>
              <a:rPr lang="ru-RU" sz="2400" b="1" dirty="0" smtClean="0"/>
              <a:t>, ул. Ленина, д.9А</a:t>
            </a:r>
            <a:endParaRPr lang="ru-RU" sz="2400" b="1" dirty="0"/>
          </a:p>
          <a:p>
            <a:pPr lvl="0"/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1293" y="3250276"/>
            <a:ext cx="3418379" cy="3324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95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0822" y="452718"/>
            <a:ext cx="11429999" cy="1400530"/>
          </a:xfrm>
        </p:spPr>
        <p:txBody>
          <a:bodyPr/>
          <a:lstStyle/>
          <a:p>
            <a:r>
              <a:rPr lang="ru-RU" dirty="0" smtClean="0"/>
              <a:t>                    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 err="1" smtClean="0"/>
              <a:t>Староибрайкинское</a:t>
            </a:r>
            <a:r>
              <a:rPr lang="ru-RU" dirty="0" smtClean="0"/>
              <a:t> </a:t>
            </a:r>
            <a:r>
              <a:rPr lang="ru-RU" b="1" i="1" dirty="0" smtClean="0"/>
              <a:t>сельское поселение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2452255"/>
            <a:ext cx="8946541" cy="3796144"/>
          </a:xfrm>
        </p:spPr>
        <p:txBody>
          <a:bodyPr/>
          <a:lstStyle/>
          <a:p>
            <a:r>
              <a:rPr lang="ru-RU" sz="2400" b="1" dirty="0" smtClean="0"/>
              <a:t>МБОУ «</a:t>
            </a:r>
            <a:r>
              <a:rPr lang="ru-RU" sz="2400" b="1" dirty="0" err="1" smtClean="0"/>
              <a:t>Староибрайкинская</a:t>
            </a:r>
            <a:r>
              <a:rPr lang="ru-RU" sz="2400" b="1" dirty="0" smtClean="0"/>
              <a:t> </a:t>
            </a:r>
            <a:r>
              <a:rPr lang="ru-RU" sz="2400" b="1" dirty="0"/>
              <a:t>СОШ" </a:t>
            </a:r>
            <a:endParaRPr lang="ru-RU" sz="2400" b="1" dirty="0" smtClean="0"/>
          </a:p>
          <a:p>
            <a:r>
              <a:rPr lang="ru-RU" sz="2400" b="1" dirty="0" smtClean="0"/>
              <a:t>Старое  </a:t>
            </a:r>
            <a:r>
              <a:rPr lang="ru-RU" sz="2400" b="1" dirty="0" err="1" smtClean="0"/>
              <a:t>Ибрайкино</a:t>
            </a:r>
            <a:r>
              <a:rPr lang="ru-RU" sz="2400" b="1" dirty="0" smtClean="0"/>
              <a:t>,  ул</a:t>
            </a:r>
            <a:r>
              <a:rPr lang="ru-RU" sz="2400" b="1" dirty="0"/>
              <a:t>. </a:t>
            </a:r>
            <a:r>
              <a:rPr lang="ru-RU" sz="2400" b="1" dirty="0" smtClean="0"/>
              <a:t>Культурная, </a:t>
            </a:r>
            <a:r>
              <a:rPr lang="ru-RU" dirty="0" smtClean="0"/>
              <a:t>д</a:t>
            </a:r>
            <a:r>
              <a:rPr lang="ru-RU" dirty="0"/>
              <a:t>. 2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0169" y="3499658"/>
            <a:ext cx="3671642" cy="287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77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i="1" dirty="0" err="1" smtClean="0"/>
              <a:t>Новоибрайкинское</a:t>
            </a:r>
            <a:r>
              <a:rPr lang="ru-RU" sz="4000" b="1" i="1" dirty="0" smtClean="0"/>
              <a:t>  </a:t>
            </a:r>
            <a:r>
              <a:rPr lang="ru-RU" sz="4000" b="1" i="1" dirty="0"/>
              <a:t>сельское поселение</a:t>
            </a:r>
            <a:r>
              <a:rPr lang="ru-RU" b="1" i="1" dirty="0"/>
              <a:t/>
            </a:r>
            <a:br>
              <a:rPr lang="ru-RU" b="1" i="1" dirty="0"/>
            </a:b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smtClean="0"/>
              <a:t>МБОУ </a:t>
            </a:r>
            <a:r>
              <a:rPr lang="ru-RU" sz="2400" b="1" dirty="0" smtClean="0"/>
              <a:t>«</a:t>
            </a:r>
            <a:r>
              <a:rPr lang="ru-RU" sz="2400" b="1" dirty="0" err="1" smtClean="0"/>
              <a:t>Новоибрайкинская</a:t>
            </a:r>
            <a:r>
              <a:rPr lang="ru-RU" sz="2400" b="1" dirty="0" smtClean="0"/>
              <a:t> </a:t>
            </a:r>
            <a:r>
              <a:rPr lang="ru-RU" sz="2400" b="1" dirty="0"/>
              <a:t>СОШ" </a:t>
            </a:r>
            <a:endParaRPr lang="ru-RU" sz="2400" b="1" dirty="0" smtClean="0"/>
          </a:p>
          <a:p>
            <a:r>
              <a:rPr lang="ru-RU" sz="2400" b="1" dirty="0" err="1" smtClean="0"/>
              <a:t>с.Новое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Ибрайкино</a:t>
            </a:r>
            <a:r>
              <a:rPr lang="ru-RU" sz="2400" b="1" dirty="0" smtClean="0"/>
              <a:t>, ул</a:t>
            </a:r>
            <a:r>
              <a:rPr lang="ru-RU" sz="2400" b="1" dirty="0"/>
              <a:t>. </a:t>
            </a:r>
            <a:r>
              <a:rPr lang="ru-RU" sz="2400" b="1" dirty="0" smtClean="0"/>
              <a:t>Советская, д</a:t>
            </a:r>
            <a:r>
              <a:rPr lang="ru-RU" dirty="0" smtClean="0"/>
              <a:t>. 6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132" y="3408217"/>
            <a:ext cx="3366528" cy="326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628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783889" cy="1400530"/>
          </a:xfrm>
        </p:spPr>
        <p:txBody>
          <a:bodyPr/>
          <a:lstStyle/>
          <a:p>
            <a:r>
              <a:rPr lang="ru-RU" sz="4000" b="1" i="1" dirty="0" smtClean="0"/>
              <a:t/>
            </a:r>
            <a:br>
              <a:rPr lang="ru-RU" sz="4000" b="1" i="1" dirty="0" smtClean="0"/>
            </a:br>
            <a:r>
              <a:rPr lang="ru-RU" sz="4000" b="1" i="1" dirty="0" err="1" smtClean="0"/>
              <a:t>Староузеевское</a:t>
            </a:r>
            <a:r>
              <a:rPr lang="ru-RU" sz="4000" b="1" i="1" dirty="0" smtClean="0"/>
              <a:t> сельское поселение</a:t>
            </a:r>
            <a:endParaRPr lang="ru-RU" sz="40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МБОУ"Староузеевская</a:t>
            </a:r>
            <a:r>
              <a:rPr lang="ru-RU" b="1" dirty="0"/>
              <a:t> СОШ"</a:t>
            </a:r>
          </a:p>
          <a:p>
            <a:r>
              <a:rPr lang="ru-RU" b="1" dirty="0" smtClean="0"/>
              <a:t>с. Старое </a:t>
            </a:r>
            <a:r>
              <a:rPr lang="ru-RU" b="1" dirty="0" err="1" smtClean="0"/>
              <a:t>Узеево</a:t>
            </a:r>
            <a:r>
              <a:rPr lang="ru-RU" b="1" dirty="0" smtClean="0"/>
              <a:t>, ул</a:t>
            </a:r>
            <a:r>
              <a:rPr lang="ru-RU" b="1" dirty="0"/>
              <a:t>. </a:t>
            </a:r>
            <a:r>
              <a:rPr lang="ru-RU" b="1" dirty="0" smtClean="0"/>
              <a:t>Кирова, д.22А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1622" y="2853584"/>
            <a:ext cx="3923470" cy="3394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04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858704" cy="1400530"/>
          </a:xfrm>
        </p:spPr>
        <p:txBody>
          <a:bodyPr/>
          <a:lstStyle/>
          <a:p>
            <a:r>
              <a:rPr lang="ru-RU" b="1" i="1" dirty="0" smtClean="0"/>
              <a:t> </a:t>
            </a:r>
            <a:br>
              <a:rPr lang="ru-RU" b="1" i="1" dirty="0" smtClean="0"/>
            </a:br>
            <a:r>
              <a:rPr lang="ru-RU" b="1" i="1" dirty="0" err="1" smtClean="0"/>
              <a:t>Сунчелеевское</a:t>
            </a:r>
            <a:r>
              <a:rPr lang="ru-RU" b="1" i="1" dirty="0" smtClean="0"/>
              <a:t> сельское </a:t>
            </a:r>
            <a:r>
              <a:rPr lang="ru-RU" b="1" i="1" dirty="0"/>
              <a:t>поселение</a:t>
            </a:r>
            <a:br>
              <a:rPr lang="ru-RU" b="1" i="1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738745"/>
          </a:xfrm>
        </p:spPr>
        <p:txBody>
          <a:bodyPr>
            <a:normAutofit/>
          </a:bodyPr>
          <a:lstStyle/>
          <a:p>
            <a:endParaRPr lang="ru-RU" sz="2800" b="1" dirty="0" smtClean="0"/>
          </a:p>
          <a:p>
            <a:r>
              <a:rPr lang="ru-RU" sz="2800" b="1" dirty="0"/>
              <a:t>МБОУ "</a:t>
            </a:r>
            <a:r>
              <a:rPr lang="ru-RU" sz="2800" b="1" dirty="0" err="1"/>
              <a:t>Сунчелеевская</a:t>
            </a:r>
            <a:r>
              <a:rPr lang="ru-RU" sz="2800" b="1" dirty="0"/>
              <a:t> СОШ" </a:t>
            </a:r>
            <a:endParaRPr lang="ru-RU" sz="2800" b="1" dirty="0" smtClean="0"/>
          </a:p>
          <a:p>
            <a:r>
              <a:rPr lang="ru-RU" sz="2800" b="1" dirty="0" smtClean="0"/>
              <a:t>с. </a:t>
            </a:r>
            <a:r>
              <a:rPr lang="ru-RU" sz="2800" b="1" dirty="0" err="1" smtClean="0"/>
              <a:t>Сунчелеево</a:t>
            </a:r>
            <a:r>
              <a:rPr lang="ru-RU" sz="2800" b="1" dirty="0" smtClean="0"/>
              <a:t>, </a:t>
            </a:r>
            <a:r>
              <a:rPr lang="ru-RU" b="1" dirty="0" smtClean="0"/>
              <a:t>ул. Ленина, д.81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7628" y="2627172"/>
            <a:ext cx="4006599" cy="3681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642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i="1" dirty="0" err="1" smtClean="0"/>
              <a:t>Старотимошкинское</a:t>
            </a:r>
            <a:r>
              <a:rPr lang="ru-RU" sz="4000" b="1" i="1" dirty="0" smtClean="0"/>
              <a:t> сельское </a:t>
            </a:r>
            <a:r>
              <a:rPr lang="ru-RU" sz="4000" b="1" i="1" dirty="0"/>
              <a:t>поселение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/>
              <a:t>МБОУ "</a:t>
            </a:r>
            <a:r>
              <a:rPr lang="ru-RU" sz="2400" b="1" dirty="0" err="1"/>
              <a:t>Старотимошкинская</a:t>
            </a:r>
            <a:r>
              <a:rPr lang="ru-RU" sz="2400" b="1" dirty="0"/>
              <a:t> СОШ"</a:t>
            </a:r>
          </a:p>
          <a:p>
            <a:r>
              <a:rPr lang="ru-RU" sz="2400" b="1" dirty="0" smtClean="0"/>
              <a:t>с. Старое Тимошкино, ул</a:t>
            </a:r>
            <a:r>
              <a:rPr lang="ru-RU" sz="2400" b="1" dirty="0"/>
              <a:t>. </a:t>
            </a:r>
            <a:r>
              <a:rPr lang="ru-RU" sz="2400" b="1" dirty="0" smtClean="0"/>
              <a:t>Ленина, </a:t>
            </a:r>
            <a:r>
              <a:rPr lang="ru-RU" dirty="0" smtClean="0"/>
              <a:t>д</a:t>
            </a:r>
            <a:r>
              <a:rPr lang="ru-RU" dirty="0"/>
              <a:t>. </a:t>
            </a:r>
            <a:r>
              <a:rPr lang="ru-RU" dirty="0" smtClean="0"/>
              <a:t>16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9893" y="3059084"/>
            <a:ext cx="3569582" cy="3402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457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122</TotalTime>
  <Words>281</Words>
  <Application>Microsoft Office PowerPoint</Application>
  <PresentationFormat>Широкоэкранный</PresentationFormat>
  <Paragraphs>43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Ион</vt:lpstr>
      <vt:lpstr>   Укрытия  Аксубаевского муниципального района</vt:lpstr>
      <vt:lpstr>Презентация PowerPoint</vt:lpstr>
      <vt:lpstr>Пгт Аксубаево   </vt:lpstr>
      <vt:lpstr>Кривоозерское сельское поселение </vt:lpstr>
      <vt:lpstr>                      Староибрайкинское сельское поселение</vt:lpstr>
      <vt:lpstr>Новоибрайкинское  сельское поселение </vt:lpstr>
      <vt:lpstr> Староузеевское сельское поселение</vt:lpstr>
      <vt:lpstr>  Сунчелеевское сельское поселение  </vt:lpstr>
      <vt:lpstr>Старотимошкинское сельское поселение</vt:lpstr>
      <vt:lpstr>Мюдовское сельское поселение</vt:lpstr>
      <vt:lpstr>Урмандеевское сельское поселение</vt:lpstr>
      <vt:lpstr>Емелькинское сельское поселение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Укрытия по многоквартирным домам</dc:title>
  <dc:creator>SMI</dc:creator>
  <cp:lastModifiedBy>USER</cp:lastModifiedBy>
  <cp:revision>19</cp:revision>
  <dcterms:created xsi:type="dcterms:W3CDTF">2025-04-03T12:31:22Z</dcterms:created>
  <dcterms:modified xsi:type="dcterms:W3CDTF">2025-04-17T07:27:11Z</dcterms:modified>
</cp:coreProperties>
</file>